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0DC59-9110-43C2-AD06-A0B4C8D6E48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92BC776-C97D-43A4-9B71-B134601CCD50}">
      <dgm:prSet phldrT="[텍스트]"/>
      <dgm:spPr/>
      <dgm:t>
        <a:bodyPr/>
        <a:lstStyle/>
        <a:p>
          <a:pPr latinLnBrk="1"/>
          <a:r>
            <a:rPr lang="en-US" altLang="ko-KR" dirty="0"/>
            <a:t>1.</a:t>
          </a:r>
          <a:r>
            <a:rPr lang="ko-KR" altLang="en-US" dirty="0"/>
            <a:t>자연계시            </a:t>
          </a:r>
          <a:r>
            <a:rPr lang="en-US" altLang="ko-KR" dirty="0"/>
            <a:t>(</a:t>
          </a:r>
          <a:r>
            <a:rPr lang="ko-KR" altLang="en-US" dirty="0"/>
            <a:t>자연</a:t>
          </a:r>
          <a:r>
            <a:rPr lang="en-US" altLang="ko-KR" dirty="0"/>
            <a:t>, </a:t>
          </a:r>
          <a:r>
            <a:rPr lang="ko-KR" altLang="en-US" dirty="0" err="1"/>
            <a:t>모든만물</a:t>
          </a:r>
          <a:r>
            <a:rPr lang="en-US" altLang="ko-KR" dirty="0"/>
            <a:t>,</a:t>
          </a:r>
          <a:r>
            <a:rPr lang="ko-KR" altLang="en-US" dirty="0"/>
            <a:t>자연의 법칙</a:t>
          </a:r>
          <a:r>
            <a:rPr lang="en-US" altLang="ko-KR" dirty="0"/>
            <a:t>)</a:t>
          </a:r>
          <a:endParaRPr lang="ko-KR" altLang="en-US" dirty="0"/>
        </a:p>
      </dgm:t>
    </dgm:pt>
    <dgm:pt modelId="{E6755E70-92D4-435F-BABE-B7267A642717}" type="parTrans" cxnId="{1269406A-8081-4AA6-A1E0-0985C2B357AF}">
      <dgm:prSet/>
      <dgm:spPr/>
      <dgm:t>
        <a:bodyPr/>
        <a:lstStyle/>
        <a:p>
          <a:pPr latinLnBrk="1"/>
          <a:endParaRPr lang="ko-KR" altLang="en-US"/>
        </a:p>
      </dgm:t>
    </dgm:pt>
    <dgm:pt modelId="{0E86F769-0848-4324-86B6-037495C6C5EB}" type="sibTrans" cxnId="{1269406A-8081-4AA6-A1E0-0985C2B357AF}">
      <dgm:prSet/>
      <dgm:spPr/>
      <dgm:t>
        <a:bodyPr/>
        <a:lstStyle/>
        <a:p>
          <a:pPr latinLnBrk="1"/>
          <a:endParaRPr lang="ko-KR" altLang="en-US"/>
        </a:p>
      </dgm:t>
    </dgm:pt>
    <dgm:pt modelId="{D3B61B43-D332-47FC-815E-30C6FE8F81E4}">
      <dgm:prSet phldrT="[텍스트]"/>
      <dgm:spPr/>
      <dgm:t>
        <a:bodyPr anchor="t"/>
        <a:lstStyle/>
        <a:p>
          <a:pPr latinLnBrk="1"/>
          <a:r>
            <a:rPr lang="en-US" altLang="ko-KR" dirty="0"/>
            <a:t>2.</a:t>
          </a:r>
          <a:r>
            <a:rPr lang="ko-KR" altLang="en-US" dirty="0"/>
            <a:t>특별계시                 </a:t>
          </a:r>
          <a:r>
            <a:rPr lang="en-US" altLang="ko-KR" dirty="0"/>
            <a:t>(</a:t>
          </a:r>
          <a:r>
            <a:rPr lang="ko-KR" altLang="en-US" dirty="0"/>
            <a:t>성경말씀</a:t>
          </a:r>
          <a:r>
            <a:rPr lang="en-US" altLang="ko-KR" dirty="0"/>
            <a:t>,</a:t>
          </a:r>
          <a:r>
            <a:rPr lang="ko-KR" altLang="en-US" dirty="0"/>
            <a:t>성경책</a:t>
          </a:r>
          <a:r>
            <a:rPr lang="en-US" altLang="ko-KR" dirty="0"/>
            <a:t>)</a:t>
          </a:r>
          <a:endParaRPr lang="ko-KR" altLang="en-US" dirty="0"/>
        </a:p>
      </dgm:t>
    </dgm:pt>
    <dgm:pt modelId="{846CD813-4EEB-42C8-8FCD-2F4B79D55CC0}" type="parTrans" cxnId="{B9325F9F-F3BD-48FE-AC85-052BCAE9F68B}">
      <dgm:prSet/>
      <dgm:spPr/>
      <dgm:t>
        <a:bodyPr/>
        <a:lstStyle/>
        <a:p>
          <a:pPr latinLnBrk="1"/>
          <a:endParaRPr lang="ko-KR" altLang="en-US"/>
        </a:p>
      </dgm:t>
    </dgm:pt>
    <dgm:pt modelId="{1DBAA631-66E2-4CF2-B1A9-A4B9C2C2817E}" type="sibTrans" cxnId="{B9325F9F-F3BD-48FE-AC85-052BCAE9F68B}">
      <dgm:prSet/>
      <dgm:spPr/>
      <dgm:t>
        <a:bodyPr/>
        <a:lstStyle/>
        <a:p>
          <a:pPr latinLnBrk="1"/>
          <a:endParaRPr lang="ko-KR" altLang="en-US"/>
        </a:p>
      </dgm:t>
    </dgm:pt>
    <dgm:pt modelId="{DE723EAC-7946-4549-B3BA-33741DF23E27}" type="pres">
      <dgm:prSet presAssocID="{DCD0DC59-9110-43C2-AD06-A0B4C8D6E488}" presName="diagram" presStyleCnt="0">
        <dgm:presLayoutVars>
          <dgm:dir/>
          <dgm:resizeHandles val="exact"/>
        </dgm:presLayoutVars>
      </dgm:prSet>
      <dgm:spPr/>
    </dgm:pt>
    <dgm:pt modelId="{AD3C1D1B-649B-4710-AE3C-D57F10322BFD}" type="pres">
      <dgm:prSet presAssocID="{992BC776-C97D-43A4-9B71-B134601CCD50}" presName="node" presStyleLbl="node1" presStyleIdx="0" presStyleCnt="2">
        <dgm:presLayoutVars>
          <dgm:bulletEnabled val="1"/>
        </dgm:presLayoutVars>
      </dgm:prSet>
      <dgm:spPr/>
    </dgm:pt>
    <dgm:pt modelId="{79AAB76B-8E0D-40DA-9111-85B364BE24FA}" type="pres">
      <dgm:prSet presAssocID="{0E86F769-0848-4324-86B6-037495C6C5EB}" presName="sibTrans" presStyleCnt="0"/>
      <dgm:spPr/>
    </dgm:pt>
    <dgm:pt modelId="{9B4D3AC5-1782-4E9C-8CB9-8F964881264E}" type="pres">
      <dgm:prSet presAssocID="{D3B61B43-D332-47FC-815E-30C6FE8F81E4}" presName="node" presStyleLbl="node1" presStyleIdx="1" presStyleCnt="2">
        <dgm:presLayoutVars>
          <dgm:bulletEnabled val="1"/>
        </dgm:presLayoutVars>
      </dgm:prSet>
      <dgm:spPr/>
    </dgm:pt>
  </dgm:ptLst>
  <dgm:cxnLst>
    <dgm:cxn modelId="{DE091105-C712-460A-BA07-C81A6530E29C}" type="presOf" srcId="{D3B61B43-D332-47FC-815E-30C6FE8F81E4}" destId="{9B4D3AC5-1782-4E9C-8CB9-8F964881264E}" srcOrd="0" destOrd="0" presId="urn:microsoft.com/office/officeart/2005/8/layout/default"/>
    <dgm:cxn modelId="{DA778163-D8D4-44B0-9E27-587AAF0F259A}" type="presOf" srcId="{992BC776-C97D-43A4-9B71-B134601CCD50}" destId="{AD3C1D1B-649B-4710-AE3C-D57F10322BFD}" srcOrd="0" destOrd="0" presId="urn:microsoft.com/office/officeart/2005/8/layout/default"/>
    <dgm:cxn modelId="{1269406A-8081-4AA6-A1E0-0985C2B357AF}" srcId="{DCD0DC59-9110-43C2-AD06-A0B4C8D6E488}" destId="{992BC776-C97D-43A4-9B71-B134601CCD50}" srcOrd="0" destOrd="0" parTransId="{E6755E70-92D4-435F-BABE-B7267A642717}" sibTransId="{0E86F769-0848-4324-86B6-037495C6C5EB}"/>
    <dgm:cxn modelId="{B9325F9F-F3BD-48FE-AC85-052BCAE9F68B}" srcId="{DCD0DC59-9110-43C2-AD06-A0B4C8D6E488}" destId="{D3B61B43-D332-47FC-815E-30C6FE8F81E4}" srcOrd="1" destOrd="0" parTransId="{846CD813-4EEB-42C8-8FCD-2F4B79D55CC0}" sibTransId="{1DBAA631-66E2-4CF2-B1A9-A4B9C2C2817E}"/>
    <dgm:cxn modelId="{FC0BB8CD-7DCE-4925-A282-78A5974E1DD3}" type="presOf" srcId="{DCD0DC59-9110-43C2-AD06-A0B4C8D6E488}" destId="{DE723EAC-7946-4549-B3BA-33741DF23E27}" srcOrd="0" destOrd="0" presId="urn:microsoft.com/office/officeart/2005/8/layout/default"/>
    <dgm:cxn modelId="{85B9A068-BAFE-4817-9457-6874CA00110F}" type="presParOf" srcId="{DE723EAC-7946-4549-B3BA-33741DF23E27}" destId="{AD3C1D1B-649B-4710-AE3C-D57F10322BFD}" srcOrd="0" destOrd="0" presId="urn:microsoft.com/office/officeart/2005/8/layout/default"/>
    <dgm:cxn modelId="{FB18C188-832D-4C53-8612-16439C205B1D}" type="presParOf" srcId="{DE723EAC-7946-4549-B3BA-33741DF23E27}" destId="{79AAB76B-8E0D-40DA-9111-85B364BE24FA}" srcOrd="1" destOrd="0" presId="urn:microsoft.com/office/officeart/2005/8/layout/default"/>
    <dgm:cxn modelId="{C67F21DC-1B8B-4D5B-9596-C3926FB713A6}" type="presParOf" srcId="{DE723EAC-7946-4549-B3BA-33741DF23E27}" destId="{9B4D3AC5-1782-4E9C-8CB9-8F964881264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1D1B-649B-4710-AE3C-D57F10322BFD}">
      <dsp:nvSpPr>
        <dsp:cNvPr id="0" name=""/>
        <dsp:cNvSpPr/>
      </dsp:nvSpPr>
      <dsp:spPr>
        <a:xfrm>
          <a:off x="1077" y="447755"/>
          <a:ext cx="4201313" cy="2520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700" kern="1200" dirty="0"/>
            <a:t>1.</a:t>
          </a:r>
          <a:r>
            <a:rPr lang="ko-KR" altLang="en-US" sz="3700" kern="1200" dirty="0"/>
            <a:t>자연계시            </a:t>
          </a:r>
          <a:r>
            <a:rPr lang="en-US" altLang="ko-KR" sz="3700" kern="1200" dirty="0"/>
            <a:t>(</a:t>
          </a:r>
          <a:r>
            <a:rPr lang="ko-KR" altLang="en-US" sz="3700" kern="1200" dirty="0"/>
            <a:t>자연</a:t>
          </a:r>
          <a:r>
            <a:rPr lang="en-US" altLang="ko-KR" sz="3700" kern="1200" dirty="0"/>
            <a:t>, </a:t>
          </a:r>
          <a:r>
            <a:rPr lang="ko-KR" altLang="en-US" sz="3700" kern="1200" dirty="0" err="1"/>
            <a:t>모든만물</a:t>
          </a:r>
          <a:r>
            <a:rPr lang="en-US" altLang="ko-KR" sz="3700" kern="1200" dirty="0"/>
            <a:t>,</a:t>
          </a:r>
          <a:r>
            <a:rPr lang="ko-KR" altLang="en-US" sz="3700" kern="1200" dirty="0"/>
            <a:t>자연의 법칙</a:t>
          </a:r>
          <a:r>
            <a:rPr lang="en-US" altLang="ko-KR" sz="3700" kern="1200" dirty="0"/>
            <a:t>)</a:t>
          </a:r>
          <a:endParaRPr lang="ko-KR" altLang="en-US" sz="3700" kern="1200" dirty="0"/>
        </a:p>
      </dsp:txBody>
      <dsp:txXfrm>
        <a:off x="1077" y="447755"/>
        <a:ext cx="4201313" cy="2520788"/>
      </dsp:txXfrm>
    </dsp:sp>
    <dsp:sp modelId="{9B4D3AC5-1782-4E9C-8CB9-8F964881264E}">
      <dsp:nvSpPr>
        <dsp:cNvPr id="0" name=""/>
        <dsp:cNvSpPr/>
      </dsp:nvSpPr>
      <dsp:spPr>
        <a:xfrm>
          <a:off x="4622522" y="447755"/>
          <a:ext cx="4201313" cy="2520788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700" kern="1200" dirty="0"/>
            <a:t>2.</a:t>
          </a:r>
          <a:r>
            <a:rPr lang="ko-KR" altLang="en-US" sz="3700" kern="1200" dirty="0"/>
            <a:t>특별계시                 </a:t>
          </a:r>
          <a:r>
            <a:rPr lang="en-US" altLang="ko-KR" sz="3700" kern="1200" dirty="0"/>
            <a:t>(</a:t>
          </a:r>
          <a:r>
            <a:rPr lang="ko-KR" altLang="en-US" sz="3700" kern="1200" dirty="0"/>
            <a:t>성경말씀</a:t>
          </a:r>
          <a:r>
            <a:rPr lang="en-US" altLang="ko-KR" sz="3700" kern="1200" dirty="0"/>
            <a:t>,</a:t>
          </a:r>
          <a:r>
            <a:rPr lang="ko-KR" altLang="en-US" sz="3700" kern="1200" dirty="0"/>
            <a:t>성경책</a:t>
          </a:r>
          <a:r>
            <a:rPr lang="en-US" altLang="ko-KR" sz="3700" kern="1200" dirty="0"/>
            <a:t>)</a:t>
          </a:r>
          <a:endParaRPr lang="ko-KR" altLang="en-US" sz="3700" kern="1200" dirty="0"/>
        </a:p>
      </dsp:txBody>
      <dsp:txXfrm>
        <a:off x="4622522" y="447755"/>
        <a:ext cx="4201313" cy="252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DA44E-D42E-4EB7-987E-9B26FB243D18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3268-9A51-4BD5-9BC9-E550D73B4D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27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13268-9A51-4BD5-9BC9-E550D73B4DA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24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7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08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56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34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87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72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6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85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1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8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1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10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1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1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67138D-AADC-4C43-9C56-F67B16988367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A17E69-8738-4352-900A-BBCCDB3D62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2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09FA4E-66C8-022F-7E0A-A6774D4AD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b="1" dirty="0"/>
              <a:t>1</a:t>
            </a:r>
            <a:r>
              <a:rPr lang="ko-KR" altLang="en-US" sz="4800" b="1" dirty="0"/>
              <a:t>코스 </a:t>
            </a:r>
            <a:r>
              <a:rPr lang="en-US" altLang="ko-KR" sz="4800" b="1" dirty="0"/>
              <a:t>[</a:t>
            </a:r>
            <a:r>
              <a:rPr lang="ko-KR" altLang="en-US" sz="4800" b="1" dirty="0"/>
              <a:t>보물찾기</a:t>
            </a:r>
            <a:r>
              <a:rPr lang="en-US" altLang="ko-KR" sz="4800" b="1" dirty="0"/>
              <a:t>]</a:t>
            </a:r>
            <a:br>
              <a:rPr lang="en-US" altLang="ko-KR" sz="4800" dirty="0"/>
            </a:br>
            <a:r>
              <a:rPr lang="ko-KR" altLang="en-US" sz="4800" dirty="0"/>
              <a:t>찾아라 </a:t>
            </a:r>
            <a:r>
              <a:rPr lang="ko-KR" altLang="en-US" sz="4800" dirty="0" err="1"/>
              <a:t>찾아라</a:t>
            </a:r>
            <a:r>
              <a:rPr lang="ko-KR" altLang="en-US" sz="4800" dirty="0"/>
              <a:t> </a:t>
            </a:r>
            <a:br>
              <a:rPr lang="en-US" altLang="ko-KR" sz="4800" dirty="0"/>
            </a:br>
            <a:r>
              <a:rPr lang="ko-KR" altLang="en-US" sz="4800" dirty="0"/>
              <a:t>하나님께서 베풀어 주신 은혜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3E305B-DBE3-178A-9DF9-15F2E8066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</a:t>
            </a:r>
            <a:r>
              <a:rPr lang="ko-KR" altLang="en-US" dirty="0"/>
              <a:t>년 여름성경학교 수원 </a:t>
            </a:r>
            <a:r>
              <a:rPr lang="ko-KR" altLang="en-US" dirty="0" err="1"/>
              <a:t>유년부</a:t>
            </a:r>
            <a:endParaRPr lang="en-US" altLang="ko-KR" dirty="0"/>
          </a:p>
          <a:p>
            <a:r>
              <a:rPr lang="ko-KR" altLang="en-US" dirty="0"/>
              <a:t>주제</a:t>
            </a:r>
            <a:r>
              <a:rPr lang="en-US" altLang="ko-KR" dirty="0"/>
              <a:t>: </a:t>
            </a:r>
            <a:r>
              <a:rPr lang="ko-KR" altLang="en-US" dirty="0"/>
              <a:t>은혜의 길</a:t>
            </a:r>
          </a:p>
        </p:txBody>
      </p:sp>
    </p:spTree>
    <p:extLst>
      <p:ext uri="{BB962C8B-B14F-4D97-AF65-F5344CB8AC3E}">
        <p14:creationId xmlns:p14="http://schemas.microsoft.com/office/powerpoint/2010/main" val="194800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29C6A6-88FC-905E-3C55-C520386F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사도신경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090C3B-89E5-C83A-56EF-18B04CAC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1E0C5-9A49-3802-B088-7C97E4FAE0D5}"/>
              </a:ext>
            </a:extLst>
          </p:cNvPr>
          <p:cNvSpPr txBox="1"/>
          <p:nvPr/>
        </p:nvSpPr>
        <p:spPr>
          <a:xfrm>
            <a:off x="382587" y="1651338"/>
            <a:ext cx="11809413" cy="5169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/>
              <a:t>전능하사 천지를 만드신 하나님 아버지를 내가 </a:t>
            </a:r>
            <a:r>
              <a:rPr lang="ko-KR" altLang="en-US" sz="3200" dirty="0" err="1"/>
              <a:t>믿사오며</a:t>
            </a:r>
            <a:r>
              <a:rPr lang="ko-KR" altLang="en-US" sz="3200" dirty="0"/>
              <a:t> 그 외아들 우리 주 예수 그리스도를 </a:t>
            </a:r>
            <a:r>
              <a:rPr lang="ko-KR" altLang="en-US" sz="3200" dirty="0" err="1"/>
              <a:t>믿사오니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/>
              <a:t>이는 성령으로 잉태하사 동정녀 마리아에게 나시고 </a:t>
            </a:r>
            <a:r>
              <a:rPr lang="ko-KR" altLang="en-US" sz="3200" dirty="0" err="1"/>
              <a:t>본디오</a:t>
            </a:r>
            <a:r>
              <a:rPr lang="ko-KR" altLang="en-US" sz="3200" dirty="0"/>
              <a:t> 빌라도에게 고난을 </a:t>
            </a:r>
            <a:r>
              <a:rPr lang="ko-KR" altLang="en-US" sz="3200" dirty="0" err="1"/>
              <a:t>받으사</a:t>
            </a:r>
            <a:r>
              <a:rPr lang="ko-KR" altLang="en-US" sz="3200" dirty="0"/>
              <a:t> 십자가에 못 박혀 죽으시고 </a:t>
            </a:r>
            <a:endParaRPr lang="en-US" altLang="ko-K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/>
              <a:t>장사한 지 사흘만에 </a:t>
            </a:r>
            <a:r>
              <a:rPr lang="ko-KR" altLang="en-US" sz="3200" dirty="0" err="1"/>
              <a:t>죽은자</a:t>
            </a:r>
            <a:r>
              <a:rPr lang="ko-KR" altLang="en-US" sz="3200" dirty="0"/>
              <a:t> 가운데서 다시 살아나시며 </a:t>
            </a:r>
            <a:endParaRPr lang="en-US" altLang="ko-K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/>
              <a:t>하늘에 </a:t>
            </a:r>
            <a:r>
              <a:rPr lang="ko-KR" altLang="en-US" sz="3200" dirty="0" err="1"/>
              <a:t>오르사</a:t>
            </a:r>
            <a:r>
              <a:rPr lang="ko-KR" altLang="en-US" sz="3200" dirty="0"/>
              <a:t> 전능하신 하나님 우편에 앉아 계시다가 </a:t>
            </a:r>
            <a:endParaRPr lang="en-US" altLang="ko-KR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/>
              <a:t>저리로써 </a:t>
            </a:r>
            <a:r>
              <a:rPr lang="ko-KR" altLang="en-US" sz="3200" dirty="0" err="1"/>
              <a:t>산자와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죽은자를</a:t>
            </a:r>
            <a:r>
              <a:rPr lang="ko-KR" altLang="en-US" sz="3200" dirty="0"/>
              <a:t>  심판하러 </a:t>
            </a:r>
            <a:r>
              <a:rPr lang="ko-KR" altLang="en-US" sz="3200" dirty="0" err="1"/>
              <a:t>오시니라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220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8DFC0-4D6E-CA4C-DB6B-B4469CF0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보물 찾아서 붙이기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40759-80AC-91D6-6FE4-2186C59C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_x152440168">
            <a:extLst>
              <a:ext uri="{FF2B5EF4-FFF2-40B4-BE49-F238E27FC236}">
                <a16:creationId xmlns:a16="http://schemas.microsoft.com/office/drawing/2014/main" id="{D8C02B0D-EB12-45E0-7643-4EB31BCF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5" y="1728434"/>
            <a:ext cx="5730949" cy="42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_x203772400">
            <a:extLst>
              <a:ext uri="{FF2B5EF4-FFF2-40B4-BE49-F238E27FC236}">
                <a16:creationId xmlns:a16="http://schemas.microsoft.com/office/drawing/2014/main" id="{D752FA21-5608-B3D3-4D07-7FA06C16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" y="1728434"/>
            <a:ext cx="5730949" cy="42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D86CC-245F-E80B-37CD-661BA31B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0" y="-13004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EA1B4-6E9B-B404-17D3-4579C0B0F09C}"/>
              </a:ext>
            </a:extLst>
          </p:cNvPr>
          <p:cNvSpPr txBox="1"/>
          <p:nvPr/>
        </p:nvSpPr>
        <p:spPr>
          <a:xfrm>
            <a:off x="127590" y="6067602"/>
            <a:ext cx="57023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/>
              <a:t>보물</a:t>
            </a:r>
            <a:r>
              <a:rPr lang="en-US" altLang="ko-KR" b="1" dirty="0"/>
              <a:t>1:</a:t>
            </a:r>
            <a:r>
              <a:rPr lang="ko-KR" altLang="en-US" b="1" dirty="0"/>
              <a:t>하나님이 우리에게 </a:t>
            </a:r>
            <a:r>
              <a:rPr lang="ko-KR" altLang="en-US" b="1" dirty="0" err="1"/>
              <a:t>베풀어주신</a:t>
            </a:r>
            <a:r>
              <a:rPr lang="ko-KR" altLang="en-US" b="1" dirty="0"/>
              <a:t> 은혜 아름다운 자연</a:t>
            </a:r>
            <a:r>
              <a:rPr lang="en-US" altLang="ko-KR" b="1" dirty="0"/>
              <a:t>, </a:t>
            </a:r>
            <a:r>
              <a:rPr lang="ko-KR" altLang="en-US" b="1" dirty="0"/>
              <a:t>성경말씀에 합당한 것들</a:t>
            </a:r>
            <a:r>
              <a:rPr lang="en-US" altLang="ko-KR" b="1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BD401-3CDC-14D1-E5C9-41C3537DD8DF}"/>
              </a:ext>
            </a:extLst>
          </p:cNvPr>
          <p:cNvSpPr txBox="1"/>
          <p:nvPr/>
        </p:nvSpPr>
        <p:spPr>
          <a:xfrm>
            <a:off x="6007395" y="6062332"/>
            <a:ext cx="58160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/>
              <a:t>보물</a:t>
            </a:r>
            <a:r>
              <a:rPr lang="en-US" altLang="ko-KR" b="1" dirty="0"/>
              <a:t>2:</a:t>
            </a:r>
            <a:r>
              <a:rPr lang="ko-KR" altLang="en-US" b="1" dirty="0"/>
              <a:t>아름다운 자연과 위배되는 것</a:t>
            </a:r>
            <a:r>
              <a:rPr lang="en-US" altLang="ko-KR" b="1" dirty="0"/>
              <a:t>, </a:t>
            </a:r>
            <a:r>
              <a:rPr lang="ko-KR" altLang="en-US" b="1" dirty="0"/>
              <a:t>성경말씀에 해당하지 않는 것들이 있어요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2785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5F57C2-24EB-C7E7-8D6B-4CEB0A05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진짜 보물 </a:t>
            </a:r>
            <a:r>
              <a:rPr lang="en-US" altLang="ko-KR" b="1" dirty="0"/>
              <a:t>vs </a:t>
            </a:r>
            <a:r>
              <a:rPr lang="ko-KR" altLang="en-US" b="1" dirty="0"/>
              <a:t>가짜 보물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8A41EC-59A8-94AF-8F0D-A4DC54CD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6467A-1FB3-F040-CE78-E14D65D35F0A}"/>
              </a:ext>
            </a:extLst>
          </p:cNvPr>
          <p:cNvSpPr txBox="1"/>
          <p:nvPr/>
        </p:nvSpPr>
        <p:spPr>
          <a:xfrm>
            <a:off x="0" y="2541677"/>
            <a:ext cx="12903199" cy="32064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ko-KR" altLang="en-US" sz="2400" b="1" dirty="0"/>
              <a:t>남자와 여자가 결혼한다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보물</a:t>
            </a:r>
            <a:r>
              <a:rPr lang="en-US" altLang="ko-KR" sz="2400" b="1" dirty="0"/>
              <a:t>)&lt;-&gt; </a:t>
            </a:r>
            <a:r>
              <a:rPr lang="ko-KR" altLang="en-US" sz="2400" b="1" dirty="0"/>
              <a:t>여자와 여자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남자와 남자 결혼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가짜</a:t>
            </a:r>
            <a:r>
              <a:rPr lang="en-US" altLang="ko-KR" sz="2400" b="1" dirty="0"/>
              <a:t>)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ko-KR" altLang="en-US" sz="2400" b="1" dirty="0"/>
              <a:t>예수님만이 유일한 구세주 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보물</a:t>
            </a:r>
            <a:r>
              <a:rPr lang="en-US" altLang="ko-KR" sz="2400" b="1" dirty="0"/>
              <a:t>) &lt;-&gt; </a:t>
            </a:r>
            <a:r>
              <a:rPr lang="ko-KR" altLang="en-US" sz="2400" b="1" dirty="0"/>
              <a:t>알라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부처 다른 구세주도 있다</a:t>
            </a:r>
            <a:r>
              <a:rPr lang="en-US" altLang="ko-KR" sz="2400" b="1" dirty="0"/>
              <a:t>.(</a:t>
            </a:r>
            <a:r>
              <a:rPr lang="ko-KR" altLang="en-US" sz="2400" b="1" dirty="0"/>
              <a:t>가짜</a:t>
            </a:r>
            <a:r>
              <a:rPr lang="en-US" altLang="ko-KR" sz="2400" b="1" dirty="0"/>
              <a:t>) 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ko-KR" altLang="en-US" sz="2400" b="1" dirty="0"/>
              <a:t>세상은 하나님의 말씀으로 창조되었다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보물</a:t>
            </a:r>
            <a:r>
              <a:rPr lang="en-US" altLang="ko-KR" sz="2400" b="1" dirty="0"/>
              <a:t>)&lt;-&gt;</a:t>
            </a:r>
            <a:r>
              <a:rPr lang="ko-KR" altLang="en-US" sz="2400" b="1" dirty="0"/>
              <a:t>세상은 우연히 만들어졌다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가짜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341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2F7E9-5194-1367-1428-E406E728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마무리 말씀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EC22E1-637C-756B-5ED6-C15C3260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9E5F6-DCA2-DAE8-4B52-F3F0BF6DDF6A}"/>
              </a:ext>
            </a:extLst>
          </p:cNvPr>
          <p:cNvSpPr txBox="1"/>
          <p:nvPr/>
        </p:nvSpPr>
        <p:spPr>
          <a:xfrm>
            <a:off x="193040" y="2960317"/>
            <a:ext cx="11490960" cy="29098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n-ea"/>
              </a:rPr>
              <a:t>“성경은 능히 너로 하여금 그리스도 예수 안에 있는 믿음으로 말미암아 구원에 이르는 지혜가 있게 </a:t>
            </a:r>
            <a:r>
              <a:rPr lang="ko-KR" altLang="en-US" sz="4000" b="1" kern="0" spc="0" dirty="0" err="1">
                <a:solidFill>
                  <a:srgbClr val="000000"/>
                </a:solidFill>
                <a:effectLst/>
                <a:latin typeface="+mn-ea"/>
              </a:rPr>
              <a:t>하느니라</a:t>
            </a:r>
            <a:r>
              <a:rPr lang="en-US" altLang="ko-KR" sz="40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4000" b="1" kern="0" dirty="0" err="1">
                <a:solidFill>
                  <a:srgbClr val="000000"/>
                </a:solidFill>
                <a:latin typeface="+mn-ea"/>
              </a:rPr>
              <a:t>디모데후서</a:t>
            </a:r>
            <a:r>
              <a:rPr lang="ko-KR" altLang="en-US" sz="40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4000" b="1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n-ea"/>
              </a:rPr>
              <a:t>장</a:t>
            </a:r>
            <a:r>
              <a:rPr lang="en-US" altLang="ko-KR" sz="4000" b="1" kern="0" spc="0" dirty="0">
                <a:solidFill>
                  <a:srgbClr val="000000"/>
                </a:solidFill>
                <a:effectLst/>
                <a:latin typeface="+mn-ea"/>
              </a:rPr>
              <a:t>15</a:t>
            </a: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+mn-ea"/>
              </a:rPr>
              <a:t>절 </a:t>
            </a:r>
            <a:r>
              <a:rPr lang="en-US" altLang="ko-KR" sz="40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013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8FBC2A-FFFD-0CCD-607B-EA98B6A5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A947C-5A56-F9A6-9714-AEB4D38147FE}"/>
              </a:ext>
            </a:extLst>
          </p:cNvPr>
          <p:cNvSpPr txBox="1"/>
          <p:nvPr/>
        </p:nvSpPr>
        <p:spPr>
          <a:xfrm>
            <a:off x="284480" y="2383919"/>
            <a:ext cx="1178560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/>
              <a:t>창세기 </a:t>
            </a:r>
            <a:r>
              <a:rPr lang="en-US" altLang="ko-KR" sz="3200" b="1" dirty="0"/>
              <a:t>1</a:t>
            </a:r>
            <a:r>
              <a:rPr lang="ko-KR" altLang="en-US" sz="3200" b="1" dirty="0"/>
              <a:t>장 </a:t>
            </a:r>
            <a:r>
              <a:rPr lang="en-US" altLang="ko-KR" sz="3200" b="1" dirty="0"/>
              <a:t>1</a:t>
            </a:r>
            <a:r>
              <a:rPr lang="ko-KR" altLang="en-US" sz="3200" b="1" dirty="0"/>
              <a:t>절</a:t>
            </a:r>
            <a:endParaRPr lang="en-US" altLang="ko-KR" sz="3200" b="1" dirty="0"/>
          </a:p>
          <a:p>
            <a:r>
              <a:rPr lang="en-US" altLang="ko-KR" sz="3200" b="1" dirty="0"/>
              <a:t>“</a:t>
            </a:r>
            <a:r>
              <a:rPr lang="ko-KR" altLang="en-US" sz="3200" b="1" dirty="0"/>
              <a:t>태초에 하나님이 천지를 </a:t>
            </a:r>
            <a:r>
              <a:rPr lang="ko-KR" altLang="en-US" sz="3200" b="1" dirty="0" err="1"/>
              <a:t>창조하시니라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창</a:t>
            </a:r>
            <a:r>
              <a:rPr lang="en-US" altLang="ko-KR" sz="3200" b="1" dirty="0"/>
              <a:t>1:1)</a:t>
            </a:r>
          </a:p>
          <a:p>
            <a:endParaRPr lang="en-US" altLang="ko-KR" sz="3200" b="1" dirty="0"/>
          </a:p>
          <a:p>
            <a:r>
              <a:rPr lang="ko-KR" altLang="en-US" sz="3200" b="1" dirty="0"/>
              <a:t>창세기 </a:t>
            </a:r>
            <a:r>
              <a:rPr lang="en-US" altLang="ko-KR" sz="3200" b="1" dirty="0"/>
              <a:t>1</a:t>
            </a:r>
            <a:r>
              <a:rPr lang="ko-KR" altLang="en-US" sz="3200" b="1" dirty="0"/>
              <a:t>장</a:t>
            </a:r>
            <a:r>
              <a:rPr lang="en-US" altLang="ko-KR" sz="3200" b="1" dirty="0"/>
              <a:t>2~4</a:t>
            </a:r>
            <a:r>
              <a:rPr lang="ko-KR" altLang="en-US" sz="3200" b="1" dirty="0"/>
              <a:t>절 </a:t>
            </a:r>
            <a:r>
              <a:rPr lang="en-US" altLang="ko-KR" sz="3200" b="1" dirty="0"/>
              <a:t> </a:t>
            </a:r>
          </a:p>
          <a:p>
            <a:r>
              <a:rPr lang="en-US" altLang="ko-KR" sz="3200" b="1" dirty="0"/>
              <a:t>“ </a:t>
            </a:r>
            <a:r>
              <a:rPr lang="ko-KR" altLang="en-US" sz="3200" b="1" dirty="0"/>
              <a:t>땅이 혼돈하고 공허하며 </a:t>
            </a:r>
            <a:r>
              <a:rPr lang="ko-KR" altLang="en-US" sz="3200" b="1" dirty="0" err="1"/>
              <a:t>흑암이</a:t>
            </a:r>
            <a:r>
              <a:rPr lang="ko-KR" altLang="en-US" sz="3200" b="1" dirty="0"/>
              <a:t> 깊음 위에 있고 하나님의 신은 수면에 </a:t>
            </a:r>
            <a:r>
              <a:rPr lang="ko-KR" altLang="en-US" sz="3200" b="1" dirty="0" err="1"/>
              <a:t>운행하시니라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하나님이 가라사대 빛이 있으라 </a:t>
            </a:r>
            <a:r>
              <a:rPr lang="ko-KR" altLang="en-US" sz="3200" b="1" dirty="0" err="1"/>
              <a:t>하시매</a:t>
            </a:r>
            <a:r>
              <a:rPr lang="ko-KR" altLang="en-US" sz="3200" b="1" dirty="0"/>
              <a:t> 빛이 있었고 그 빛이 하나님의 보시기에 좋았더라 하나님이 빛과 어두움을 </a:t>
            </a:r>
            <a:r>
              <a:rPr lang="ko-KR" altLang="en-US" sz="3200" b="1" dirty="0" err="1"/>
              <a:t>나누사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창</a:t>
            </a:r>
            <a:r>
              <a:rPr lang="en-US" altLang="ko-KR" sz="3200" b="1" dirty="0"/>
              <a:t>1;2~4).”</a:t>
            </a:r>
            <a:endParaRPr lang="ko-KR" altLang="en-US" sz="3200" b="1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6A1A6843-042B-01E5-8F13-3D27C6A8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자연계시</a:t>
            </a:r>
            <a:r>
              <a:rPr lang="en-US" altLang="ko-KR" b="1" dirty="0"/>
              <a:t>: </a:t>
            </a:r>
            <a:r>
              <a:rPr lang="ko-KR" altLang="en-US" b="1" dirty="0"/>
              <a:t>천지 창조</a:t>
            </a:r>
            <a:r>
              <a:rPr lang="en-US" altLang="ko-KR" b="1" dirty="0"/>
              <a:t>/</a:t>
            </a:r>
            <a:r>
              <a:rPr lang="ko-KR" altLang="en-US" b="1" dirty="0"/>
              <a:t>자연</a:t>
            </a:r>
            <a:r>
              <a:rPr lang="en-US" altLang="ko-KR" b="1" dirty="0"/>
              <a:t>/</a:t>
            </a:r>
            <a:r>
              <a:rPr lang="ko-KR" altLang="en-US" b="1" dirty="0"/>
              <a:t>모든 만물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10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F3F03-15A3-CA88-A859-D3DC3D8A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4186D-9F1A-48EE-847E-F5B6E875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자연계시</a:t>
            </a:r>
            <a:r>
              <a:rPr lang="en-US" altLang="ko-KR" b="1" dirty="0"/>
              <a:t>: </a:t>
            </a:r>
            <a:r>
              <a:rPr lang="ko-KR" altLang="en-US" b="1" dirty="0"/>
              <a:t>천지 창조</a:t>
            </a:r>
            <a:r>
              <a:rPr lang="en-US" altLang="ko-KR" b="1" dirty="0"/>
              <a:t>/</a:t>
            </a:r>
            <a:r>
              <a:rPr lang="ko-KR" altLang="en-US" b="1" dirty="0"/>
              <a:t>자연</a:t>
            </a:r>
            <a:r>
              <a:rPr lang="en-US" altLang="ko-KR" b="1" dirty="0"/>
              <a:t>/</a:t>
            </a:r>
            <a:r>
              <a:rPr lang="ko-KR" altLang="en-US" b="1" dirty="0"/>
              <a:t>모든 만물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5904F0-BAEC-6431-5625-9CCC8918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[개역개정] 창세기 1장 - 천지창조">
            <a:extLst>
              <a:ext uri="{FF2B5EF4-FFF2-40B4-BE49-F238E27FC236}">
                <a16:creationId xmlns:a16="http://schemas.microsoft.com/office/drawing/2014/main" id="{2BAFD011-1B02-6D21-05FF-726845C2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6" y="1971040"/>
            <a:ext cx="5067694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천지창조순서">
            <a:extLst>
              <a:ext uri="{FF2B5EF4-FFF2-40B4-BE49-F238E27FC236}">
                <a16:creationId xmlns:a16="http://schemas.microsoft.com/office/drawing/2014/main" id="{CEF47467-C316-129D-F935-535829E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0" y="1971041"/>
            <a:ext cx="688213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1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11A275-0E07-605D-1912-87C64A06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994886" cy="706964"/>
          </a:xfrm>
        </p:spPr>
        <p:txBody>
          <a:bodyPr/>
          <a:lstStyle/>
          <a:p>
            <a:r>
              <a:rPr lang="ko-KR" altLang="en-US" b="1" dirty="0"/>
              <a:t>자연계시</a:t>
            </a:r>
            <a:r>
              <a:rPr lang="en-US" altLang="ko-KR" b="1" dirty="0"/>
              <a:t>(</a:t>
            </a:r>
            <a:r>
              <a:rPr lang="ko-KR" altLang="en-US" b="1" dirty="0"/>
              <a:t>천지창조</a:t>
            </a:r>
            <a:r>
              <a:rPr lang="en-US" altLang="ko-KR" b="1" dirty="0"/>
              <a:t>)  vs  </a:t>
            </a:r>
            <a:r>
              <a:rPr lang="ko-KR" altLang="en-US" b="1" dirty="0"/>
              <a:t>빅뱅이론</a:t>
            </a:r>
            <a:r>
              <a:rPr lang="en-US" altLang="ko-KR" b="1" dirty="0"/>
              <a:t>&amp; </a:t>
            </a:r>
            <a:r>
              <a:rPr lang="ko-KR" altLang="en-US" b="1" dirty="0"/>
              <a:t>진화론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78831A-A7F6-C1D4-DC12-DA76C033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빅뱅 이론은 우주 인포 그래픽의 탄생. 새로운 밝은 팔레트 3D ...">
            <a:extLst>
              <a:ext uri="{FF2B5EF4-FFF2-40B4-BE49-F238E27FC236}">
                <a16:creationId xmlns:a16="http://schemas.microsoft.com/office/drawing/2014/main" id="{DCFB9170-50FC-68A0-CB56-F510B412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011044"/>
            <a:ext cx="5247640" cy="47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생명의 진화: 자연 선택, 인간 진화, 멸종">
            <a:extLst>
              <a:ext uri="{FF2B5EF4-FFF2-40B4-BE49-F238E27FC236}">
                <a16:creationId xmlns:a16="http://schemas.microsoft.com/office/drawing/2014/main" id="{BDACAEE4-0110-9219-B97B-3C5BF4A0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2133600"/>
            <a:ext cx="6096000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B31A7-7A36-E821-FA98-8CCDBFE81373}"/>
              </a:ext>
            </a:extLst>
          </p:cNvPr>
          <p:cNvSpPr txBox="1"/>
          <p:nvPr/>
        </p:nvSpPr>
        <p:spPr>
          <a:xfrm>
            <a:off x="1154954" y="5781972"/>
            <a:ext cx="10315893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한 점에서</a:t>
            </a:r>
            <a:r>
              <a:rPr lang="en-US" altLang="ko-KR" sz="2800" b="1" dirty="0">
                <a:solidFill>
                  <a:srgbClr val="FF0000"/>
                </a:solidFill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</a:rPr>
              <a:t>우연히</a:t>
            </a:r>
            <a:r>
              <a:rPr lang="en-US" altLang="ko-KR" sz="2800" b="1" dirty="0">
                <a:solidFill>
                  <a:srgbClr val="FF0000"/>
                </a:solidFill>
              </a:rPr>
              <a:t>,</a:t>
            </a:r>
            <a:r>
              <a:rPr lang="ko-KR" altLang="en-US" sz="2800" b="1" dirty="0">
                <a:solidFill>
                  <a:srgbClr val="FF0000"/>
                </a:solidFill>
              </a:rPr>
              <a:t>큰 폭발</a:t>
            </a:r>
            <a:r>
              <a:rPr lang="en-US" altLang="ko-KR" sz="2800" b="1" dirty="0">
                <a:solidFill>
                  <a:srgbClr val="FF0000"/>
                </a:solidFill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</a:rPr>
              <a:t>힘</a:t>
            </a:r>
            <a:r>
              <a:rPr lang="en-US" altLang="ko-KR" sz="2800" b="1" dirty="0">
                <a:solidFill>
                  <a:srgbClr val="FF0000"/>
                </a:solidFill>
              </a:rPr>
              <a:t>) </a:t>
            </a:r>
            <a:r>
              <a:rPr lang="ko-KR" altLang="en-US" sz="2800" b="1" dirty="0">
                <a:solidFill>
                  <a:srgbClr val="FF0000"/>
                </a:solidFill>
              </a:rPr>
              <a:t>에 의해 우주가 생겼다</a:t>
            </a:r>
            <a:r>
              <a:rPr lang="en-US" altLang="ko-KR" sz="2800" b="1" dirty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sz="2800" b="1" dirty="0">
                <a:solidFill>
                  <a:srgbClr val="FF0000"/>
                </a:solidFill>
              </a:rPr>
              <a:t>한 세포에서 우연히</a:t>
            </a:r>
            <a:r>
              <a:rPr lang="en-US" altLang="ko-KR" sz="2800" b="1" dirty="0">
                <a:solidFill>
                  <a:srgbClr val="FF0000"/>
                </a:solidFill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</a:rPr>
              <a:t>긴 시간 동안 진화하여 모든 생물이 생겼다</a:t>
            </a:r>
            <a:r>
              <a:rPr lang="en-US" altLang="ko-KR" sz="2800" b="1" dirty="0">
                <a:solidFill>
                  <a:srgbClr val="FF0000"/>
                </a:solidFill>
              </a:rPr>
              <a:t>.</a:t>
            </a:r>
            <a:r>
              <a:rPr lang="ko-KR" alt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곱하기 기호 6">
            <a:extLst>
              <a:ext uri="{FF2B5EF4-FFF2-40B4-BE49-F238E27FC236}">
                <a16:creationId xmlns:a16="http://schemas.microsoft.com/office/drawing/2014/main" id="{0F700240-71FA-D9C7-39EB-3E318F038101}"/>
              </a:ext>
            </a:extLst>
          </p:cNvPr>
          <p:cNvSpPr/>
          <p:nvPr/>
        </p:nvSpPr>
        <p:spPr>
          <a:xfrm>
            <a:off x="167640" y="-762000"/>
            <a:ext cx="11750039" cy="8382000"/>
          </a:xfrm>
          <a:prstGeom prst="mathMultiply">
            <a:avLst>
              <a:gd name="adj1" fmla="val 12806"/>
            </a:avLst>
          </a:pr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38159-9007-9D26-B319-231C5581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FDD0FE-7CEE-F7AB-3164-B0F267A7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20006" cy="706964"/>
          </a:xfrm>
        </p:spPr>
        <p:txBody>
          <a:bodyPr/>
          <a:lstStyle/>
          <a:p>
            <a:r>
              <a:rPr lang="ko-KR" altLang="en-US" dirty="0"/>
              <a:t>자연계시</a:t>
            </a:r>
            <a:r>
              <a:rPr lang="en-US" altLang="ko-KR" dirty="0"/>
              <a:t>(</a:t>
            </a:r>
            <a:r>
              <a:rPr lang="ko-KR" altLang="en-US" dirty="0"/>
              <a:t>천지창조</a:t>
            </a:r>
            <a:r>
              <a:rPr lang="en-US" altLang="ko-KR" dirty="0"/>
              <a:t>)  vs  </a:t>
            </a:r>
            <a:r>
              <a:rPr lang="ko-KR" altLang="en-US" dirty="0"/>
              <a:t>빅뱅이론</a:t>
            </a:r>
            <a:r>
              <a:rPr lang="en-US" altLang="ko-KR" dirty="0"/>
              <a:t>&amp; </a:t>
            </a:r>
            <a:r>
              <a:rPr lang="ko-KR" altLang="en-US" dirty="0"/>
              <a:t>진화론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45266A-D545-89DE-2949-13B2A8BD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[개역개정] 창세기 1장 - 천지창조">
            <a:extLst>
              <a:ext uri="{FF2B5EF4-FFF2-40B4-BE49-F238E27FC236}">
                <a16:creationId xmlns:a16="http://schemas.microsoft.com/office/drawing/2014/main" id="{945A0C98-F43F-E9B9-8A8F-69F274D5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6" y="1971040"/>
            <a:ext cx="5067694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천지창조순서">
            <a:extLst>
              <a:ext uri="{FF2B5EF4-FFF2-40B4-BE49-F238E27FC236}">
                <a16:creationId xmlns:a16="http://schemas.microsoft.com/office/drawing/2014/main" id="{20596DE4-1B00-5243-341A-047201E2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0" y="1971041"/>
            <a:ext cx="688213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F1A2A48A-B95E-AA87-A753-030C2156BFBB}"/>
              </a:ext>
            </a:extLst>
          </p:cNvPr>
          <p:cNvSpPr/>
          <p:nvPr/>
        </p:nvSpPr>
        <p:spPr>
          <a:xfrm>
            <a:off x="2211387" y="721360"/>
            <a:ext cx="7634364" cy="5923280"/>
          </a:xfrm>
          <a:prstGeom prst="donut">
            <a:avLst>
              <a:gd name="adj" fmla="val 15049"/>
            </a:avLst>
          </a:prstGeom>
          <a:solidFill>
            <a:srgbClr val="0070C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163BD-F9CF-3152-4125-3FE81AC0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만유인력의 법칙</a:t>
            </a:r>
            <a:r>
              <a:rPr lang="en-US" altLang="ko-KR" b="1" dirty="0"/>
              <a:t>(</a:t>
            </a:r>
            <a:r>
              <a:rPr lang="ko-KR" altLang="en-US" b="1" dirty="0"/>
              <a:t>자연의 법칙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82F97F-67F5-1E32-7252-DFB69E25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 descr="뉴턴은 '법칙'인데 상대성은 왜 '이론'일까? &lt; Science &lt; 기사본문 - 이코노미사이언스">
            <a:extLst>
              <a:ext uri="{FF2B5EF4-FFF2-40B4-BE49-F238E27FC236}">
                <a16:creationId xmlns:a16="http://schemas.microsoft.com/office/drawing/2014/main" id="{C2EFD30B-F71F-45B4-C51F-AE9CD22A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767840"/>
            <a:ext cx="5847080" cy="49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티칭백과 ::">
            <a:extLst>
              <a:ext uri="{FF2B5EF4-FFF2-40B4-BE49-F238E27FC236}">
                <a16:creationId xmlns:a16="http://schemas.microsoft.com/office/drawing/2014/main" id="{78D5DEA2-2CDD-99C7-81A6-98B8A9D1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869440"/>
            <a:ext cx="4919980" cy="47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3D3F48-62AF-80A7-4C4D-BA0725E5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특별계시 </a:t>
            </a:r>
            <a:r>
              <a:rPr lang="en-US" altLang="ko-KR" dirty="0"/>
              <a:t>: </a:t>
            </a:r>
            <a:r>
              <a:rPr lang="ko-KR" altLang="en-US" dirty="0"/>
              <a:t>성경말씀</a:t>
            </a:r>
            <a:r>
              <a:rPr lang="en-US" altLang="ko-KR" dirty="0"/>
              <a:t>,</a:t>
            </a:r>
            <a:r>
              <a:rPr lang="ko-KR" altLang="en-US" dirty="0"/>
              <a:t>성경책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A06ED9-40C7-C0D9-61E2-AFC20CFF9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EECD0C9-48A7-D36C-91DA-0CFE8337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348"/>
            <a:ext cx="666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B3767-02EF-5075-A8F3-A8CF65E5CCA2}"/>
              </a:ext>
            </a:extLst>
          </p:cNvPr>
          <p:cNvSpPr txBox="1"/>
          <p:nvPr/>
        </p:nvSpPr>
        <p:spPr>
          <a:xfrm>
            <a:off x="6431280" y="224860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10</a:t>
            </a:r>
            <a:r>
              <a:rPr lang="ko-KR" altLang="en-US" dirty="0"/>
              <a:t>개 나라에 거주하며 약 </a:t>
            </a:r>
            <a:r>
              <a:rPr lang="en-US" altLang="ko-KR" dirty="0"/>
              <a:t>20</a:t>
            </a:r>
            <a:r>
              <a:rPr lang="ko-KR" altLang="en-US" dirty="0"/>
              <a:t>가지의 서로 다른 직업에 종사하는 </a:t>
            </a:r>
            <a:r>
              <a:rPr lang="en-US" altLang="ko-KR" dirty="0"/>
              <a:t>40</a:t>
            </a:r>
            <a:r>
              <a:rPr lang="ko-KR" altLang="en-US" dirty="0"/>
              <a:t>명의 기자들이 기록함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성경은 히브리어</a:t>
            </a:r>
            <a:r>
              <a:rPr lang="en-US" altLang="ko-KR" dirty="0"/>
              <a:t>, </a:t>
            </a:r>
            <a:r>
              <a:rPr lang="ko-KR" altLang="en-US" dirty="0"/>
              <a:t>헬라어</a:t>
            </a:r>
            <a:r>
              <a:rPr lang="en-US" altLang="ko-KR" dirty="0"/>
              <a:t>, </a:t>
            </a:r>
            <a:r>
              <a:rPr lang="ko-KR" altLang="en-US" dirty="0"/>
              <a:t>아람어 세 가지 언어로 기록됨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성경은 총 </a:t>
            </a:r>
            <a:r>
              <a:rPr lang="en-US" altLang="ko-KR" dirty="0"/>
              <a:t>66</a:t>
            </a:r>
            <a:r>
              <a:rPr lang="ko-KR" altLang="en-US" dirty="0"/>
              <a:t>권</a:t>
            </a:r>
            <a:r>
              <a:rPr lang="en-US" altLang="ko-KR" dirty="0"/>
              <a:t>, 1,189</a:t>
            </a:r>
            <a:r>
              <a:rPr lang="ko-KR" altLang="en-US" dirty="0"/>
              <a:t>장으로 구성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성경은 </a:t>
            </a:r>
            <a:r>
              <a:rPr lang="en-US" altLang="ko-KR" dirty="0"/>
              <a:t>1600</a:t>
            </a:r>
            <a:r>
              <a:rPr lang="ko-KR" altLang="en-US" dirty="0"/>
              <a:t>년에 걸쳐 기록되었다</a:t>
            </a:r>
            <a:endParaRPr lang="en-US" altLang="ko-KR" dirty="0"/>
          </a:p>
          <a:p>
            <a:r>
              <a:rPr lang="en-US" altLang="ko-KR" dirty="0"/>
              <a:t>   (</a:t>
            </a:r>
            <a:r>
              <a:rPr lang="ko-KR" altLang="en-US" dirty="0"/>
              <a:t>모세가 ‘</a:t>
            </a:r>
            <a:r>
              <a:rPr lang="ko-KR" altLang="en-US" dirty="0" err="1"/>
              <a:t>모세오경’을</a:t>
            </a:r>
            <a:r>
              <a:rPr lang="ko-KR" altLang="en-US" dirty="0"/>
              <a:t> 기록한 것이 </a:t>
            </a:r>
            <a:r>
              <a:rPr lang="en-US" altLang="ko-KR" dirty="0"/>
              <a:t>BC 1500</a:t>
            </a:r>
            <a:r>
              <a:rPr lang="ko-KR" altLang="en-US" dirty="0"/>
              <a:t>년경</a:t>
            </a:r>
            <a:endParaRPr lang="en-US" altLang="ko-KR" dirty="0"/>
          </a:p>
          <a:p>
            <a:r>
              <a:rPr lang="ko-KR" altLang="en-US" dirty="0"/>
              <a:t>    사도 요한이 요한계시록을 기록한 것이 </a:t>
            </a:r>
            <a:r>
              <a:rPr lang="en-US" altLang="ko-KR" dirty="0"/>
              <a:t>AD 100</a:t>
            </a:r>
            <a:r>
              <a:rPr lang="ko-KR" altLang="en-US" dirty="0"/>
              <a:t>년경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구약의 욥기가 족장 시대인 </a:t>
            </a:r>
            <a:r>
              <a:rPr lang="en-US" altLang="ko-KR" dirty="0"/>
              <a:t>BC 2000</a:t>
            </a:r>
            <a:r>
              <a:rPr lang="ko-KR" altLang="en-US" dirty="0"/>
              <a:t>년경에 기록되었다고 간주하면 그 기간은 훨씬 길어질 것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3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7C6898-9750-F46E-8FC9-1D95BD62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37605" cy="706964"/>
          </a:xfrm>
        </p:spPr>
        <p:txBody>
          <a:bodyPr/>
          <a:lstStyle/>
          <a:p>
            <a:r>
              <a:rPr lang="ko-KR" altLang="en-US" sz="2400" b="1" dirty="0"/>
              <a:t>예수님만이 구세주 </a:t>
            </a:r>
            <a:r>
              <a:rPr lang="en-US" altLang="ko-KR" sz="2400" b="1" dirty="0"/>
              <a:t>vs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WCC WEA</a:t>
            </a:r>
            <a:r>
              <a:rPr lang="ko-KR" altLang="en-US" sz="2400" b="1" dirty="0"/>
              <a:t> 종교다원주의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통합주의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공산주의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1A4C89-0296-467C-4519-CA8028ED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CTM 콘텐츠몰">
            <a:extLst>
              <a:ext uri="{FF2B5EF4-FFF2-40B4-BE49-F238E27FC236}">
                <a16:creationId xmlns:a16="http://schemas.microsoft.com/office/drawing/2014/main" id="{53664DA3-3BEE-BDC5-A22B-BD2FC7969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22222" r="8947" b="11615"/>
          <a:stretch/>
        </p:blipFill>
        <p:spPr bwMode="auto">
          <a:xfrm>
            <a:off x="132080" y="2032000"/>
            <a:ext cx="4338320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5FC261E-9A35-BEF0-E2EC-E0E4F4C7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933"/>
          <a:stretch/>
        </p:blipFill>
        <p:spPr>
          <a:xfrm>
            <a:off x="5493274" y="2032000"/>
            <a:ext cx="3884406" cy="3987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8F7448-E7BA-FD0B-C70D-CB3B82186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680" y="3674110"/>
            <a:ext cx="2682239" cy="2345690"/>
          </a:xfrm>
          <a:prstGeom prst="rect">
            <a:avLst/>
          </a:prstGeom>
        </p:spPr>
      </p:pic>
      <p:pic>
        <p:nvPicPr>
          <p:cNvPr id="7172" name="Picture 4" descr="공산주의 - 나무위키">
            <a:extLst>
              <a:ext uri="{FF2B5EF4-FFF2-40B4-BE49-F238E27FC236}">
                <a16:creationId xmlns:a16="http://schemas.microsoft.com/office/drawing/2014/main" id="{B50C4054-B9B7-F0DE-2325-EC60E1E1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80" y="2143761"/>
            <a:ext cx="2682239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곱하기 기호 7">
            <a:extLst>
              <a:ext uri="{FF2B5EF4-FFF2-40B4-BE49-F238E27FC236}">
                <a16:creationId xmlns:a16="http://schemas.microsoft.com/office/drawing/2014/main" id="{926FEA03-9C33-0A82-5A2B-73D54C103BDB}"/>
              </a:ext>
            </a:extLst>
          </p:cNvPr>
          <p:cNvSpPr/>
          <p:nvPr/>
        </p:nvSpPr>
        <p:spPr>
          <a:xfrm>
            <a:off x="6096000" y="660401"/>
            <a:ext cx="5938520" cy="6894194"/>
          </a:xfrm>
          <a:prstGeom prst="mathMultiply">
            <a:avLst>
              <a:gd name="adj1" fmla="val 12806"/>
            </a:avLst>
          </a:pr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원형: 비어 있음 8">
            <a:extLst>
              <a:ext uri="{FF2B5EF4-FFF2-40B4-BE49-F238E27FC236}">
                <a16:creationId xmlns:a16="http://schemas.microsoft.com/office/drawing/2014/main" id="{AE69878C-EC01-8B3B-B322-8DEE7AED7458}"/>
              </a:ext>
            </a:extLst>
          </p:cNvPr>
          <p:cNvSpPr/>
          <p:nvPr/>
        </p:nvSpPr>
        <p:spPr>
          <a:xfrm>
            <a:off x="-138859" y="1903730"/>
            <a:ext cx="4819333" cy="4815840"/>
          </a:xfrm>
          <a:prstGeom prst="donut">
            <a:avLst>
              <a:gd name="adj" fmla="val 15049"/>
            </a:avLst>
          </a:prstGeom>
          <a:solidFill>
            <a:srgbClr val="0070C0">
              <a:alpha val="6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59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931E8A-F033-C41E-7D66-8524BD5E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하나님께서 </a:t>
            </a:r>
            <a:r>
              <a:rPr lang="ko-KR" altLang="en-US" dirty="0" err="1"/>
              <a:t>베풀어주신</a:t>
            </a:r>
            <a:r>
              <a:rPr lang="ko-KR" altLang="en-US" dirty="0"/>
              <a:t> 은혜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DC409FF4-8749-85FA-FFD7-49CDF5391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07949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94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이온(회의실)</Template>
  <TotalTime>67</TotalTime>
  <Words>411</Words>
  <Application>Microsoft Office PowerPoint</Application>
  <PresentationFormat>와이드스크린</PresentationFormat>
  <Paragraphs>44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Century Gothic</vt:lpstr>
      <vt:lpstr>Wingdings 3</vt:lpstr>
      <vt:lpstr>이온(회의실)</vt:lpstr>
      <vt:lpstr>1코스 [보물찾기] 찾아라 찾아라  하나님께서 베풀어 주신 은혜</vt:lpstr>
      <vt:lpstr>자연계시: 천지 창조/자연/모든 만물</vt:lpstr>
      <vt:lpstr>자연계시: 천지 창조/자연/모든 만물</vt:lpstr>
      <vt:lpstr>자연계시(천지창조)  vs  빅뱅이론&amp; 진화론</vt:lpstr>
      <vt:lpstr>자연계시(천지창조)  vs  빅뱅이론&amp; 진화론</vt:lpstr>
      <vt:lpstr>만유인력의 법칙(자연의 법칙)</vt:lpstr>
      <vt:lpstr>특별계시 : 성경말씀,성경책</vt:lpstr>
      <vt:lpstr>예수님만이 구세주 vs WCC WEA 종교다원주의,통합주의, 공산주의</vt:lpstr>
      <vt:lpstr>하나님께서 베풀어주신 은혜</vt:lpstr>
      <vt:lpstr>사도신경</vt:lpstr>
      <vt:lpstr>보물 찾아서 붙이기</vt:lpstr>
      <vt:lpstr>진짜 보물 vs 가짜 보물</vt:lpstr>
      <vt:lpstr>마무리 말씀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경섭 금</dc:creator>
  <cp:lastModifiedBy>경섭 금</cp:lastModifiedBy>
  <cp:revision>17</cp:revision>
  <dcterms:created xsi:type="dcterms:W3CDTF">2025-05-23T05:35:05Z</dcterms:created>
  <dcterms:modified xsi:type="dcterms:W3CDTF">2025-05-25T08:22:06Z</dcterms:modified>
</cp:coreProperties>
</file>